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13EDC-25B5-A5FE-E076-883ADC258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31BF9D-0600-A8CA-D249-A352FABB92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8C23F-6733-0705-410C-5414DA31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F3048-FEA0-41D6-ED23-86F8697FD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81CBA-1454-CA64-43E5-0B32339C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36244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AC111-5243-3E65-D879-A3D56F3E1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D5DA91-88F4-4CB8-706F-3CAE67528A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6C2E5-8A52-9F16-756B-84AE9D199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F1584-E39D-34CB-AEAF-C9991752D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E0406-5141-2CB9-2663-4095DB091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51600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447A79-31DC-3FA4-D771-C865E8FCE7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CB954-1AC2-C33F-089E-37A609199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A34DC-0A93-F322-3549-B2CBF3D68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FCD77-66CA-8DCF-8FDD-11F3CA59D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4B6F4-5201-16D2-094F-0827BE93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382353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F7F0A-7704-9B76-FAB5-6AB596395F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3B5B50-073B-D2D8-C7D4-DF80184FD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9EB61-12C4-5E48-B505-252953790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A161C-D82E-AB81-55F8-F641DAD2D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3D58B-EE75-5709-4F8A-1EB59272E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470722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93080-C6AD-287B-2617-BDF8CB179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EB78D-F1F5-6C14-4BE5-0F33B6D15C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1821B-3F9E-966C-6002-F7D5051DD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03014-662D-8007-470E-3E6224756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890D7-5D42-B18C-609E-3BD552F03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9253992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9DC0A-3C7E-A2BD-204A-7B4891B7F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E4BF57-5378-8971-409A-23CF59B07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2D700-D6F1-41DF-8646-968D41390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1365D-02DD-1280-72F2-A1CE71A39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7EE00-DD1B-EE93-4A8F-128237609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7209907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2B673-0394-7D21-48AF-0D78C58FD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28CA7-9950-02D5-69EF-F2846DB97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88809E-C541-1F2A-6882-0DE331B8C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35C97-CA80-74E9-D42B-8BC168D4E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61211F-DBE2-2D46-0FFF-6EAA26F07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9722C-FEBB-F492-580F-827266A13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6150283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9F361-4FF3-B743-546D-5F9EB8285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D9A83-FC86-CF2A-F07A-D89DF3545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C3411-C56D-E207-FAC4-F02C58934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0ED150-6B57-7699-DB6D-105F24BEBB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5975D-1668-DB2B-5EF7-EC2547B001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7983A7-920F-AA27-C813-304D0240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7EA7E-0DE6-808A-D424-18947AA9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D0A8E0-1658-4C2C-DCA8-9FCAA554E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119578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32CC0-E4E5-EDCE-0C11-F3FFC726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59B821-AA2D-4CB4-B7DF-CC2EAD021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338619-3548-BE2B-0AFA-D1BDBF2DF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7EB980-816C-9D3F-B6F3-07FBC9871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7975445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90C7F8-4BE8-8020-58E3-994AEEA95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9F68BA-8205-A39F-97DF-97B84E2E0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9E2A4-394D-E072-8616-9D5D78408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0468336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D24E7-5D3C-7858-0B0C-63C953C03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FF0CA-D92D-3271-9FFE-AC308B2B8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22DB5F-BFD6-ADB1-70B4-641CF53B08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AA519A-8674-EF5C-CBE1-64443C18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87583-49D2-6D0B-F4FE-80CF8CCF0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49A11A-F211-8E34-646A-BFC783DB2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911782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D6F5C-B6B7-E953-06E5-2FEF356ED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0760E-FF3B-68C3-DD4C-C6B9F2E1D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E2BA5-75A5-0DC7-DBAC-26EA78E64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91498-7C96-0998-193D-BD9E04EE4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43912-F778-6C8F-1810-67D30A18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0237341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4B617-CB28-5244-EA83-0D671B8B4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958E5C-49A2-9B15-634A-AD59BA2A5A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12B2B-5DC9-4FAF-5866-30AE1C9D6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14CE44-2428-5A0C-439E-B20147155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16109-AB2B-31ED-E6EA-82522A7F2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1B71A4-CF68-F84A-333D-971552680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8931071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38A32-75E6-16F8-48A3-5E3DAC1B1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AB46F0-03AA-ED01-BA43-34088B835C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DDB71-1DA8-E3D3-D109-54AF98938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EF341-55A4-E303-3034-FCEEEA49A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9E1B0-0353-5A43-F8CD-0F265A6CE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5727756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68920A-675E-1D9A-1F1F-96476D747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73D232-EAF5-EA91-5BE1-A118FA79B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29E92-86FF-E8D1-5CD1-B7CD1474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D0FF4-7352-FEE5-1E5B-56D9C940B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B2628-E1E6-A99A-2F92-BCBFD9820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054718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F7975-A382-BB41-E328-6D3F04D3E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3210D-9A3F-DC99-A72B-064ABF0E6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B087E-2F5E-278F-7740-56880480F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D2645-1BA3-633E-2709-6A852A276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01E00-BBEC-B1C3-0C55-2E3BC81A7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216584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234B2-7097-9490-B7FA-303A69C00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16DB0-2F46-CE96-E78A-2C2819B1E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E8916C-E1D5-A91F-ED5E-34CE5D3FD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8277B-74D2-7E5E-F054-361555C2F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5821F-47F1-2C16-EC9D-DEBE507A1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29B7EF-C395-3565-2954-BBA52CC2F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263047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2E389-7278-83D7-5CFA-645DE7E7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F1BE3-4105-EF11-B32E-288EAC8AFB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EF0BDB-256C-EF43-7373-2CB1628E11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330BD-4401-4DB9-BEAC-6FB7A0FB2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BCC9A2-402A-9535-9B64-A98C2F0963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9123DE-1307-752A-FA66-493693108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F6F4F-3A75-E780-B8F0-F2F6A2FD6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BF524A-4CE1-458E-2F62-754B60A0F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731032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4492C-A67E-74A8-78DD-E744B2B98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87D668-8686-4F85-B854-8DBC3D62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A3E186-E53B-032B-4E81-4571B4679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F44995-A69D-363A-A913-7D7FCC7B7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208912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0951B5-2D78-05DF-EF37-2810F296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28BBAB-88BE-2FB9-F190-1DCC8D0CC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5C468-5257-2D88-59E1-A734F7B7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945531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ED6FE-8F58-6265-786A-BCD8FEC7A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F5C2C-60F9-7AD2-0A3D-0745067DF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05F87E-2EAB-14F6-A79D-E2C1602EA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3009A-67D2-77B5-4D5C-9EACD9426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E094-5726-521C-466A-9F09996A2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2DB84-D75D-0AC7-A1BA-5AA6F4107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372992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A7FDD-245F-5BE8-8D46-66D7DB72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C31E60-F08A-1006-9AE8-9A631E643D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8F22C-C787-3D2F-99EC-2361D4B9E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97809-1991-0F90-9947-4D8FF1D92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864E3-576A-9B5D-EFB3-B19110264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2ADC8-BAA0-EA8E-BC88-B0BD69EF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628562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8DA8CB-AAF1-B1C6-1DFE-5F845549F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F093D-AF54-82A3-2787-1679E8212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93976-CEBD-1F27-4537-D682F70B8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97F2D-DBD4-443F-92EA-506E01A817FA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8DD66-8B07-7977-9B9E-BFE6236DF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EBD3D-91E0-9BD3-AFD6-DACF65B0F1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27686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353E85-08D9-192E-D92A-025184217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05238-9505-1969-DE1D-13AEC08BC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E6EDB-73A6-A13B-AF82-2F5172C2DE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23DD8-E8C1-4A2D-AE26-DBFA9696D2B7}" type="datetimeFigureOut">
              <a:rPr lang="sr-Latn-RS" smtClean="0"/>
              <a:t>15.9.2023.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23118-E7CB-5586-3DD0-6A13196A93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4900F-D666-6F3C-164E-599058228C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000210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video game screen shot&#10;&#10;Description automatically generated">
            <a:extLst>
              <a:ext uri="{FF2B5EF4-FFF2-40B4-BE49-F238E27FC236}">
                <a16:creationId xmlns:a16="http://schemas.microsoft.com/office/drawing/2014/main" id="{F95C46F5-45A0-B2B5-29A7-A6B4919FF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2609"/>
            <a:ext cx="12192000" cy="5692781"/>
          </a:xfrm>
          <a:prstGeom prst="rect">
            <a:avLst/>
          </a:prstGeom>
        </p:spPr>
      </p:pic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A7E6785B-BA84-14F1-FB69-BBC9BBFFEAC3}"/>
              </a:ext>
            </a:extLst>
          </p:cNvPr>
          <p:cNvSpPr/>
          <p:nvPr/>
        </p:nvSpPr>
        <p:spPr>
          <a:xfrm>
            <a:off x="568883" y="5480940"/>
            <a:ext cx="3513546" cy="699246"/>
          </a:xfrm>
          <a:prstGeom prst="wedgeEllipseCallout">
            <a:avLst>
              <a:gd name="adj1" fmla="val -37789"/>
              <a:gd name="adj2" fmla="val -99757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sr-Latn-RS" dirty="0">
                <a:effectLst/>
              </a:rPr>
              <a:t>ConditionalButtonBlue</a:t>
            </a: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35044AA6-F897-D56F-62A1-6F36DA6680D4}"/>
              </a:ext>
            </a:extLst>
          </p:cNvPr>
          <p:cNvSpPr/>
          <p:nvPr/>
        </p:nvSpPr>
        <p:spPr>
          <a:xfrm>
            <a:off x="6851500" y="5027346"/>
            <a:ext cx="2052220" cy="699247"/>
          </a:xfrm>
          <a:prstGeom prst="wedgeEllipseCallout">
            <a:avLst>
              <a:gd name="adj1" fmla="val 73986"/>
              <a:gd name="adj2" fmla="val 1317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dirty="0">
                <a:latin typeface="Consolas" panose="020B0609020204030204" pitchFamily="49" charset="0"/>
              </a:rPr>
              <a:t>MarkerProp</a:t>
            </a:r>
          </a:p>
        </p:txBody>
      </p:sp>
      <p:sp>
        <p:nvSpPr>
          <p:cNvPr id="17" name="Speech Bubble: Oval 16">
            <a:extLst>
              <a:ext uri="{FF2B5EF4-FFF2-40B4-BE49-F238E27FC236}">
                <a16:creationId xmlns:a16="http://schemas.microsoft.com/office/drawing/2014/main" id="{CDDC8E58-75F9-3C99-7770-C4DA8061C86B}"/>
              </a:ext>
            </a:extLst>
          </p:cNvPr>
          <p:cNvSpPr/>
          <p:nvPr/>
        </p:nvSpPr>
        <p:spPr>
          <a:xfrm>
            <a:off x="2935840" y="2615776"/>
            <a:ext cx="2762506" cy="699246"/>
          </a:xfrm>
          <a:prstGeom prst="wedgeEllipseCallout">
            <a:avLst>
              <a:gd name="adj1" fmla="val 45947"/>
              <a:gd name="adj2" fmla="val -57535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onsolas" panose="020B0609020204030204" pitchFamily="49" charset="0"/>
              </a:rPr>
              <a:t>BallProps</a:t>
            </a:r>
            <a:r>
              <a:rPr lang="en-US" sz="2000" dirty="0">
                <a:latin typeface="Consolas" panose="020B0609020204030204" pitchFamily="49" charset="0"/>
              </a:rPr>
              <a:t>[0]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C05DC985-275F-DF4E-A9AC-6F7BDDFFC96C}"/>
              </a:ext>
            </a:extLst>
          </p:cNvPr>
          <p:cNvSpPr/>
          <p:nvPr/>
        </p:nvSpPr>
        <p:spPr>
          <a:xfrm flipH="1">
            <a:off x="7435474" y="1365703"/>
            <a:ext cx="3622783" cy="699247"/>
          </a:xfrm>
          <a:prstGeom prst="wedgeEllipseCallout">
            <a:avLst>
              <a:gd name="adj1" fmla="val 77362"/>
              <a:gd name="adj2" fmla="val -42607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sz="2000" dirty="0">
                <a:latin typeface="Consolas" panose="020B0609020204030204" pitchFamily="49" charset="0"/>
              </a:rPr>
              <a:t>ProgressBillboard</a:t>
            </a:r>
          </a:p>
        </p:txBody>
      </p:sp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7D8B42C8-B64E-3C9D-8A29-F37A9A34CDAF}"/>
              </a:ext>
            </a:extLst>
          </p:cNvPr>
          <p:cNvSpPr/>
          <p:nvPr/>
        </p:nvSpPr>
        <p:spPr>
          <a:xfrm>
            <a:off x="3179613" y="899947"/>
            <a:ext cx="2762506" cy="699246"/>
          </a:xfrm>
          <a:prstGeom prst="wedgeEllipseCallout">
            <a:avLst>
              <a:gd name="adj1" fmla="val 58661"/>
              <a:gd name="adj2" fmla="val -41080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onsolas" panose="020B0609020204030204" pitchFamily="49" charset="0"/>
              </a:rPr>
              <a:t>BallProps</a:t>
            </a:r>
            <a:r>
              <a:rPr lang="en-US" sz="2000" dirty="0">
                <a:latin typeface="Consolas" panose="020B0609020204030204" pitchFamily="49" charset="0"/>
              </a:rPr>
              <a:t>[2]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16" name="Speech Bubble: Oval 15">
            <a:extLst>
              <a:ext uri="{FF2B5EF4-FFF2-40B4-BE49-F238E27FC236}">
                <a16:creationId xmlns:a16="http://schemas.microsoft.com/office/drawing/2014/main" id="{5FACFB64-EE10-3EBE-3875-DF575636AE16}"/>
              </a:ext>
            </a:extLst>
          </p:cNvPr>
          <p:cNvSpPr/>
          <p:nvPr/>
        </p:nvSpPr>
        <p:spPr>
          <a:xfrm>
            <a:off x="8133701" y="2023483"/>
            <a:ext cx="2762506" cy="699246"/>
          </a:xfrm>
          <a:prstGeom prst="wedgeEllipseCallout">
            <a:avLst>
              <a:gd name="adj1" fmla="val -85317"/>
              <a:gd name="adj2" fmla="val 4794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onsolas" panose="020B0609020204030204" pitchFamily="49" charset="0"/>
              </a:rPr>
              <a:t>BallProps</a:t>
            </a:r>
            <a:r>
              <a:rPr lang="en-US" sz="2000" dirty="0">
                <a:latin typeface="Consolas" panose="020B0609020204030204" pitchFamily="49" charset="0"/>
              </a:rPr>
              <a:t>[1]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0635B19F-2D5E-C6BC-3D34-367FBD8A59C8}"/>
              </a:ext>
            </a:extLst>
          </p:cNvPr>
          <p:cNvSpPr/>
          <p:nvPr/>
        </p:nvSpPr>
        <p:spPr>
          <a:xfrm>
            <a:off x="8634186" y="878881"/>
            <a:ext cx="2762506" cy="699246"/>
          </a:xfrm>
          <a:prstGeom prst="wedgeEllipseCallout">
            <a:avLst>
              <a:gd name="adj1" fmla="val -63218"/>
              <a:gd name="adj2" fmla="val -37616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onsolas" panose="020B0609020204030204" pitchFamily="49" charset="0"/>
              </a:rPr>
              <a:t>BallProps</a:t>
            </a:r>
            <a:r>
              <a:rPr lang="en-US" sz="2000" dirty="0">
                <a:latin typeface="Consolas" panose="020B0609020204030204" pitchFamily="49" charset="0"/>
              </a:rPr>
              <a:t>[3]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21" name="Speech Bubble: Oval 20">
            <a:extLst>
              <a:ext uri="{FF2B5EF4-FFF2-40B4-BE49-F238E27FC236}">
                <a16:creationId xmlns:a16="http://schemas.microsoft.com/office/drawing/2014/main" id="{C977B59C-E45E-967C-3FE1-0251CA242BE7}"/>
              </a:ext>
            </a:extLst>
          </p:cNvPr>
          <p:cNvSpPr/>
          <p:nvPr/>
        </p:nvSpPr>
        <p:spPr>
          <a:xfrm>
            <a:off x="2384305" y="1566908"/>
            <a:ext cx="2762506" cy="699246"/>
          </a:xfrm>
          <a:prstGeom prst="wedgeEllipseCallout">
            <a:avLst>
              <a:gd name="adj1" fmla="val 86063"/>
              <a:gd name="adj2" fmla="val 17809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onsolas" panose="020B0609020204030204" pitchFamily="49" charset="0"/>
              </a:rPr>
              <a:t>Marker0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22" name="Speech Bubble: Oval 21">
            <a:extLst>
              <a:ext uri="{FF2B5EF4-FFF2-40B4-BE49-F238E27FC236}">
                <a16:creationId xmlns:a16="http://schemas.microsoft.com/office/drawing/2014/main" id="{78DF822F-9D48-1189-298F-2B7D750B3592}"/>
              </a:ext>
            </a:extLst>
          </p:cNvPr>
          <p:cNvSpPr/>
          <p:nvPr/>
        </p:nvSpPr>
        <p:spPr>
          <a:xfrm>
            <a:off x="7792991" y="1749084"/>
            <a:ext cx="2762506" cy="699246"/>
          </a:xfrm>
          <a:prstGeom prst="wedgeEllipseCallout">
            <a:avLst>
              <a:gd name="adj1" fmla="val -88208"/>
              <a:gd name="adj2" fmla="val -28090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onsolas" panose="020B0609020204030204" pitchFamily="49" charset="0"/>
              </a:rPr>
              <a:t>Marker1</a:t>
            </a:r>
            <a:endParaRPr lang="sr-Latn-RS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585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21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Consolas</vt:lpstr>
      <vt:lpstr>Office Theme</vt:lpstr>
      <vt:lpstr>Custom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Nebojša Vasiljević</dc:creator>
  <cp:lastModifiedBy>Nebojša Vasiljević</cp:lastModifiedBy>
  <cp:revision>9</cp:revision>
  <dcterms:created xsi:type="dcterms:W3CDTF">2023-09-07T20:00:57Z</dcterms:created>
  <dcterms:modified xsi:type="dcterms:W3CDTF">2023-09-14T23:46:04Z</dcterms:modified>
</cp:coreProperties>
</file>

<file path=docProps/thumbnail.jpeg>
</file>